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0" r:id="rId6"/>
    <p:sldId id="271" r:id="rId7"/>
    <p:sldId id="275" r:id="rId8"/>
    <p:sldId id="272" r:id="rId9"/>
    <p:sldId id="273" r:id="rId10"/>
    <p:sldId id="276" r:id="rId11"/>
    <p:sldId id="258" r:id="rId12"/>
    <p:sldId id="261" r:id="rId13"/>
    <p:sldId id="266" r:id="rId14"/>
    <p:sldId id="274" r:id="rId15"/>
    <p:sldId id="277" r:id="rId16"/>
    <p:sldId id="279" r:id="rId17"/>
    <p:sldId id="262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3" d="100"/>
          <a:sy n="73" d="100"/>
        </p:scale>
        <p:origin x="618" y="-20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8CEC3D-96F7-401F-9673-3EE7F75C9C5B}" type="datetimeFigureOut">
              <a:rPr lang="en-US"/>
              <a:t>11/6/2017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ED8CD-4E4C-49AC-BDC6-2963BA49E54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2BCF4-D26D-4DAF-9F57-FE1E61FE7935}" type="datetimeFigureOut">
              <a:rPr lang="en-US"/>
              <a:t>11/6/2017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91549-43BF-425A-AF25-75262019208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D00EA6-0821-4AC5-933C-321AA6545349}" type="slidenum">
              <a:rPr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0772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to clouds and blue sky surrounded by glass-walled building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3625" y="0"/>
            <a:ext cx="73152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8013" y="685801"/>
            <a:ext cx="3962400" cy="47243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11/6/2017</a:t>
            </a:fld>
            <a:endParaRPr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4839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629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685800"/>
            <a:ext cx="9474253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05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786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90800"/>
            <a:ext cx="8229599" cy="2819400"/>
          </a:xfrm>
        </p:spPr>
        <p:txBody>
          <a:bodyPr anchor="b">
            <a:normAutofit/>
          </a:bodyPr>
          <a:lstStyle>
            <a:lvl1pPr algn="l"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pPr/>
              <a:t>11/6/2017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511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4" y="685800"/>
            <a:ext cx="5029199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701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664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0025" y="1676400"/>
            <a:ext cx="502920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09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442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031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212" y="685800"/>
            <a:ext cx="670417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472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724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93FC7-9D1A-468B-98DB-D1E8D74418D9}" type="datetimeFigureOut">
              <a:rPr lang="en-US"/>
              <a:t>11/6/2017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31473-23EB-4724-8B59-FE6D21D89FA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204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81C93FC7-9D1A-468B-98DB-D1E8D74418D9}" type="datetimeFigureOut">
              <a:rPr lang="en-US" smtClean="0"/>
              <a:pPr/>
              <a:t>11/6/2017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3F31473-23EB-4724-8B59-FE6D21D89F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00984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#wac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file:///E:\Docs\TP%20Info\Projet%20info2.0\Med-Amine-Zinddine%20&amp;%20Noamane%20Laaraki%20(TP%20Info)\Craquage%20MAGANA.mp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989" y="1675309"/>
            <a:ext cx="3505200" cy="12573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 smtClean="0">
                <a:solidFill>
                  <a:schemeClr val="bg2">
                    <a:lumMod val="50000"/>
                  </a:schemeClr>
                </a:solidFill>
              </a:rPr>
              <a:t>Présentation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 du site web : </a:t>
            </a:r>
            <a:endParaRPr lang="en-US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6191" y="6445431"/>
            <a:ext cx="3414998" cy="539931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2"/>
                </a:solidFill>
              </a:rPr>
              <a:t>1 AP  :     2017/2018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75212" cy="121920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0" y="5093970"/>
            <a:ext cx="4646612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Corbe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orbe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orbe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Corbe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/>
              <a:t>Med Amine Zinddine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/>
              <a:t>Noamane </a:t>
            </a:r>
            <a:r>
              <a:rPr lang="en-US" b="1" dirty="0" err="1" smtClean="0"/>
              <a:t>Iraki</a:t>
            </a:r>
            <a:endParaRPr lang="en-US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7012" y="4303121"/>
            <a:ext cx="3124200" cy="70811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REALISE PAR: 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2143" y="3039291"/>
            <a:ext cx="1952891" cy="68294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Botola PRO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12188825" cy="10668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solidFill>
                  <a:schemeClr val="tx1"/>
                </a:solidFill>
              </a:rPr>
              <a:t>Page : champions</a:t>
            </a:r>
            <a:endParaRPr lang="en-US" sz="4400" b="1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12" y="1066800"/>
            <a:ext cx="6277851" cy="33528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55812" y="1752600"/>
            <a:ext cx="1371600" cy="304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-1" y="1219200"/>
            <a:ext cx="2208212" cy="2819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Lien interne </a:t>
            </a:r>
            <a:r>
              <a:rPr lang="en-US" sz="2400" b="1" dirty="0" err="1"/>
              <a:t>dans</a:t>
            </a:r>
            <a:r>
              <a:rPr lang="en-US" sz="2400" b="1" dirty="0"/>
              <a:t> </a:t>
            </a:r>
            <a:r>
              <a:rPr lang="en-US" sz="2400" b="1" dirty="0" err="1"/>
              <a:t>chaque</a:t>
            </a:r>
            <a:r>
              <a:rPr lang="en-US" sz="2400" b="1" dirty="0"/>
              <a:t> photo pour nous </a:t>
            </a:r>
            <a:r>
              <a:rPr lang="en-US" sz="2400" b="1" dirty="0" err="1"/>
              <a:t>diriger</a:t>
            </a:r>
            <a:r>
              <a:rPr lang="en-US" sz="2400" b="1" dirty="0"/>
              <a:t> </a:t>
            </a:r>
            <a:r>
              <a:rPr lang="en-US" sz="2400" b="1" dirty="0" err="1"/>
              <a:t>vers</a:t>
            </a:r>
            <a:r>
              <a:rPr lang="en-US" sz="2400" b="1" dirty="0"/>
              <a:t> les </a:t>
            </a:r>
            <a:r>
              <a:rPr lang="en-US" sz="2400" b="1" dirty="0" err="1"/>
              <a:t>infos</a:t>
            </a:r>
            <a:r>
              <a:rPr lang="en-US" sz="2400" b="1" dirty="0"/>
              <a:t> de </a:t>
            </a:r>
            <a:r>
              <a:rPr lang="en-US" sz="2400" b="1" dirty="0" err="1"/>
              <a:t>chaque</a:t>
            </a:r>
            <a:r>
              <a:rPr lang="en-US" sz="2400" b="1" dirty="0"/>
              <a:t> </a:t>
            </a:r>
            <a:r>
              <a:rPr lang="en-US" sz="2400" b="1" dirty="0" err="1" smtClean="0"/>
              <a:t>équipe</a:t>
            </a:r>
            <a:r>
              <a:rPr lang="en-US" sz="2400" b="1" dirty="0" smtClean="0"/>
              <a:t>.</a:t>
            </a:r>
            <a:endParaRPr lang="en-US" sz="2400" b="1" dirty="0"/>
          </a:p>
          <a:p>
            <a:pPr algn="ctr"/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4668428"/>
            <a:ext cx="121888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Pour </a:t>
            </a:r>
            <a:r>
              <a:rPr lang="en-US" sz="4400" b="1" dirty="0" err="1" smtClean="0"/>
              <a:t>une</a:t>
            </a:r>
            <a:r>
              <a:rPr lang="en-US" sz="4400" b="1" dirty="0" smtClean="0"/>
              <a:t> telle fonction nous </a:t>
            </a:r>
            <a:r>
              <a:rPr lang="en-US" sz="4400" b="1" dirty="0" err="1" smtClean="0"/>
              <a:t>avons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utiliser</a:t>
            </a:r>
            <a:r>
              <a:rPr lang="en-US" sz="4400" b="1" dirty="0" smtClean="0"/>
              <a:t> la </a:t>
            </a:r>
            <a:r>
              <a:rPr lang="en-US" sz="4400" b="1" dirty="0" err="1" smtClean="0"/>
              <a:t>balise</a:t>
            </a:r>
            <a:r>
              <a:rPr lang="en-US" sz="4400" b="1" dirty="0" smtClean="0"/>
              <a:t> : (</a:t>
            </a:r>
            <a:r>
              <a:rPr lang="en-US" sz="3200" b="1" dirty="0" smtClean="0"/>
              <a:t>&lt;</a:t>
            </a:r>
            <a:r>
              <a:rPr lang="en-US" sz="3200" b="1" dirty="0"/>
              <a:t>a </a:t>
            </a:r>
            <a:r>
              <a:rPr lang="en-US" sz="3200" b="1" dirty="0" err="1"/>
              <a:t>href</a:t>
            </a:r>
            <a:r>
              <a:rPr lang="en-US" sz="3200" b="1" dirty="0"/>
              <a:t> </a:t>
            </a:r>
            <a:r>
              <a:rPr lang="en-US" sz="3200" b="1" dirty="0" smtClean="0"/>
              <a:t>="</a:t>
            </a:r>
            <a:r>
              <a:rPr lang="en-US" sz="3200" b="1" dirty="0" smtClean="0">
                <a:hlinkClick r:id="rId3" action="ppaction://hlinkfile"/>
              </a:rPr>
              <a:t>#</a:t>
            </a:r>
            <a:r>
              <a:rPr lang="en-US" sz="3200" b="1" dirty="0" smtClean="0"/>
              <a:t>target"&gt;&lt;/a&gt;</a:t>
            </a:r>
            <a:r>
              <a:rPr lang="en-US" sz="4400" b="1" dirty="0" smtClean="0"/>
              <a:t>) et (</a:t>
            </a:r>
            <a:r>
              <a:rPr lang="en-US" sz="3200" b="1" dirty="0" smtClean="0"/>
              <a:t>&lt;</a:t>
            </a:r>
            <a:r>
              <a:rPr lang="en-US" sz="3200" b="1" dirty="0"/>
              <a:t>a name</a:t>
            </a:r>
            <a:r>
              <a:rPr lang="en-US" sz="3200" b="1" dirty="0" smtClean="0"/>
              <a:t>=“target"&gt;&lt;/a&gt;</a:t>
            </a:r>
            <a:r>
              <a:rPr lang="en-US" sz="4400" b="1" dirty="0" smtClean="0"/>
              <a:t>)</a:t>
            </a:r>
            <a:r>
              <a:rPr lang="en-US" sz="3200" b="1" dirty="0" smtClean="0"/>
              <a:t> 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424449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" y="0"/>
            <a:ext cx="12188824" cy="10668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/>
              <a:t>Page Replay</a:t>
            </a:r>
            <a:endParaRPr lang="en-US" sz="4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85" b="-32185"/>
          <a:stretch/>
        </p:blipFill>
        <p:spPr>
          <a:xfrm>
            <a:off x="1065213" y="1066800"/>
            <a:ext cx="10058400" cy="42955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5213" y="4191000"/>
            <a:ext cx="100584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Pour </a:t>
            </a:r>
            <a:r>
              <a:rPr lang="en-US" sz="4400" b="1" dirty="0" err="1" smtClean="0"/>
              <a:t>ajouter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ce</a:t>
            </a:r>
            <a:r>
              <a:rPr lang="en-US" sz="4400" b="1" dirty="0" smtClean="0"/>
              <a:t> video nous </a:t>
            </a:r>
            <a:r>
              <a:rPr lang="en-US" sz="4400" b="1" dirty="0" err="1" smtClean="0"/>
              <a:t>avons</a:t>
            </a:r>
            <a:r>
              <a:rPr lang="en-US" sz="4400" b="1" dirty="0" smtClean="0"/>
              <a:t> utilize la </a:t>
            </a:r>
            <a:r>
              <a:rPr lang="en-US" sz="4400" b="1" dirty="0" err="1" smtClean="0"/>
              <a:t>balise</a:t>
            </a:r>
            <a:r>
              <a:rPr lang="en-US" sz="4400" b="1" dirty="0" smtClean="0"/>
              <a:t> 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&lt;</a:t>
            </a:r>
            <a:r>
              <a:rPr lang="en-US" sz="2400" b="1" dirty="0"/>
              <a:t>video width="320" height="240" controls</a:t>
            </a:r>
            <a:r>
              <a:rPr lang="en-US" sz="2400" b="1" dirty="0" smtClean="0"/>
              <a:t>&gt;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&lt;source </a:t>
            </a:r>
            <a:r>
              <a:rPr lang="en-US" sz="2400" b="1" dirty="0" err="1"/>
              <a:t>src</a:t>
            </a:r>
            <a:r>
              <a:rPr lang="en-US" sz="2400" b="1" dirty="0" smtClean="0"/>
              <a:t>=</a:t>
            </a:r>
            <a:r>
              <a:rPr lang="en-US" sz="2400" b="1" dirty="0" smtClean="0">
                <a:hlinkClick r:id="rId3" action="ppaction://hlinkfile"/>
              </a:rPr>
              <a:t>“video.mp4</a:t>
            </a:r>
            <a:r>
              <a:rPr lang="en-US" sz="2400" b="1" dirty="0"/>
              <a:t>" type="video/mp4"&gt; </a:t>
            </a:r>
            <a:r>
              <a:rPr lang="en-US" sz="2400" b="1" dirty="0" smtClean="0"/>
              <a:t>&lt;/video&gt;</a:t>
            </a: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93334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228600"/>
            <a:ext cx="8229599" cy="2819400"/>
          </a:xfrm>
        </p:spPr>
        <p:txBody>
          <a:bodyPr>
            <a:noAutofit/>
          </a:bodyPr>
          <a:lstStyle/>
          <a:p>
            <a:pPr algn="ctr"/>
            <a:r>
              <a:rPr lang="fr-FR" sz="9597" b="1" dirty="0">
                <a:solidFill>
                  <a:schemeClr val="tx1"/>
                </a:solidFill>
              </a:rPr>
              <a:t>CHAPITRE </a:t>
            </a:r>
            <a:r>
              <a:rPr lang="fr-FR" sz="9597" b="1" dirty="0" smtClean="0">
                <a:solidFill>
                  <a:schemeClr val="tx1"/>
                </a:solidFill>
              </a:rPr>
              <a:t>3</a:t>
            </a:r>
            <a:endParaRPr lang="en-US" sz="9597" b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024" y="3200400"/>
            <a:ext cx="8231187" cy="762000"/>
          </a:xfrm>
        </p:spPr>
        <p:txBody>
          <a:bodyPr>
            <a:normAutofit/>
          </a:bodyPr>
          <a:lstStyle/>
          <a:p>
            <a:pPr algn="ctr"/>
            <a:r>
              <a:rPr lang="fr-FR" sz="4400" b="1" dirty="0" smtClean="0">
                <a:solidFill>
                  <a:schemeClr val="accent2">
                    <a:lumMod val="50000"/>
                  </a:schemeClr>
                </a:solidFill>
              </a:rPr>
              <a:t>CONCLUSION</a:t>
            </a:r>
            <a:endParaRPr lang="en-US" sz="44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smtClean="0"/>
              <a:t>CONCLUSION</a:t>
            </a:r>
            <a:endParaRPr lang="en-US" sz="6600" b="1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" y="1752600"/>
            <a:ext cx="12188824" cy="46482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sz="4000" b="1" dirty="0" smtClean="0"/>
              <a:t>Ce site web est </a:t>
            </a:r>
            <a:r>
              <a:rPr lang="fr-FR" sz="4000" b="1" dirty="0"/>
              <a:t>le fruit d’expérience, de compétence et de patience, c’est aussi une façon de juger l’efficacité de ses capacités en confrontant les connaissances acquises avec des situations réelles.</a:t>
            </a:r>
          </a:p>
          <a:p>
            <a:pPr marL="0" indent="0" algn="ctr">
              <a:buNone/>
            </a:pPr>
            <a:r>
              <a:rPr lang="fr-FR" sz="4000" b="1" dirty="0" smtClean="0"/>
              <a:t>Enfin </a:t>
            </a:r>
            <a:r>
              <a:rPr lang="fr-FR" sz="4000" b="1" dirty="0"/>
              <a:t>nous faisons part de notre profonde gratitude envers tous ceux qui ont compris nos aspirations et qui ont forgé à nous le sens de la responsabilité et du sérieux.</a:t>
            </a:r>
          </a:p>
          <a:p>
            <a:pPr marL="0" indent="0" algn="ctr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4048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3212" y="304800"/>
            <a:ext cx="11506200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 smtClean="0"/>
              <a:t>Merci pour </a:t>
            </a:r>
            <a:r>
              <a:rPr lang="en-US" sz="13800" b="1" dirty="0" err="1" smtClean="0"/>
              <a:t>votre</a:t>
            </a:r>
            <a:r>
              <a:rPr lang="en-US" sz="13800" b="1" dirty="0" smtClean="0"/>
              <a:t> attention</a:t>
            </a:r>
            <a:endParaRPr lang="en-US" sz="13800" b="1" dirty="0"/>
          </a:p>
        </p:txBody>
      </p:sp>
    </p:spTree>
    <p:extLst>
      <p:ext uri="{BB962C8B-B14F-4D97-AF65-F5344CB8AC3E}">
        <p14:creationId xmlns:p14="http://schemas.microsoft.com/office/powerpoint/2010/main" val="391459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950912" y="1600200"/>
            <a:ext cx="10287000" cy="5562600"/>
          </a:xfrm>
        </p:spPr>
        <p:txBody>
          <a:bodyPr/>
          <a:lstStyle/>
          <a:p>
            <a:r>
              <a:rPr lang="en-US" sz="2400" b="1" dirty="0" smtClean="0"/>
              <a:t>INTRODUCTION</a:t>
            </a:r>
          </a:p>
          <a:p>
            <a:pPr algn="ctr"/>
            <a:r>
              <a:rPr lang="en-US" sz="2400" b="1" dirty="0" err="1" smtClean="0"/>
              <a:t>Chapitre</a:t>
            </a:r>
            <a:r>
              <a:rPr lang="en-US" sz="2400" b="1" dirty="0" smtClean="0"/>
              <a:t> 1 : </a:t>
            </a:r>
            <a:r>
              <a:rPr lang="en-US" sz="2400" b="1" dirty="0" err="1" smtClean="0"/>
              <a:t>Analyse</a:t>
            </a:r>
            <a:endParaRPr lang="en-US" sz="2400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b="1" dirty="0" smtClean="0"/>
              <a:t>OBJECTIF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 smtClean="0"/>
              <a:t>AVANTAGES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b="1" dirty="0" smtClean="0"/>
              <a:t>FONCTIONNALITES OFFERTES </a:t>
            </a:r>
          </a:p>
          <a:p>
            <a:pPr algn="ctr"/>
            <a:r>
              <a:rPr lang="en-US" sz="2400" b="1" dirty="0" err="1" smtClean="0"/>
              <a:t>Chapitre</a:t>
            </a:r>
            <a:r>
              <a:rPr lang="en-US" sz="2400" b="1" dirty="0" smtClean="0"/>
              <a:t> 2 : </a:t>
            </a:r>
            <a:r>
              <a:rPr lang="en-US" sz="2400" b="1" dirty="0" err="1" smtClean="0"/>
              <a:t>Réalisation</a:t>
            </a:r>
            <a:endParaRPr lang="en-US" sz="2400" b="1" dirty="0" smtClean="0"/>
          </a:p>
          <a:p>
            <a:pPr marL="342900" indent="-342900">
              <a:buFont typeface="+mj-lt"/>
              <a:buAutoNum type="arabicPeriod"/>
            </a:pPr>
            <a:r>
              <a:rPr lang="en-US" sz="2000" b="1" dirty="0" smtClean="0"/>
              <a:t>INTERFACE </a:t>
            </a:r>
            <a:r>
              <a:rPr lang="en-US" sz="2000" b="1" dirty="0"/>
              <a:t>GRAPHIQUES</a:t>
            </a:r>
          </a:p>
          <a:p>
            <a:pPr algn="ctr"/>
            <a:r>
              <a:rPr lang="en-US" sz="2400" b="1" dirty="0" err="1" smtClean="0"/>
              <a:t>Chapitre</a:t>
            </a:r>
            <a:r>
              <a:rPr lang="en-US" sz="2400" b="1" dirty="0" smtClean="0"/>
              <a:t> 3 : Conclusion</a:t>
            </a:r>
          </a:p>
          <a:p>
            <a:pPr marL="457200" indent="-457200">
              <a:buFont typeface="+mj-lt"/>
              <a:buAutoNum type="arabicPeriod"/>
            </a:pPr>
            <a:endParaRPr lang="en-US" b="1" dirty="0" smtClean="0"/>
          </a:p>
          <a:p>
            <a:pPr marL="342900" indent="-342900">
              <a:buFont typeface="+mj-lt"/>
              <a:buAutoNum type="arabicPeriod"/>
            </a:pPr>
            <a:endParaRPr lang="en-US" sz="1800" b="1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 smtClean="0"/>
              <a:t>SOMMAIRE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112672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412" y="1295400"/>
            <a:ext cx="11430000" cy="5275217"/>
          </a:xfrm>
        </p:spPr>
        <p:txBody>
          <a:bodyPr/>
          <a:lstStyle/>
          <a:p>
            <a:pPr algn="ctr"/>
            <a:r>
              <a:rPr lang="en-US" b="1" dirty="0" err="1" smtClean="0"/>
              <a:t>Qu’est</a:t>
            </a:r>
            <a:r>
              <a:rPr lang="en-US" b="1" dirty="0" smtClean="0"/>
              <a:t> </a:t>
            </a:r>
            <a:r>
              <a:rPr lang="en-US" b="1" dirty="0" err="1" smtClean="0"/>
              <a:t>ce</a:t>
            </a:r>
            <a:r>
              <a:rPr lang="en-US" b="1" dirty="0" smtClean="0"/>
              <a:t> </a:t>
            </a:r>
            <a:r>
              <a:rPr lang="en-US" b="1" dirty="0" err="1" smtClean="0"/>
              <a:t>qu’un</a:t>
            </a:r>
            <a:r>
              <a:rPr lang="en-US" b="1" dirty="0" smtClean="0"/>
              <a:t> site web :</a:t>
            </a:r>
          </a:p>
          <a:p>
            <a:pPr marL="0" indent="0" algn="ctr">
              <a:buNone/>
            </a:pPr>
            <a:r>
              <a:rPr lang="fr-FR" dirty="0" smtClean="0"/>
              <a:t>Un site web est </a:t>
            </a:r>
            <a:r>
              <a:rPr lang="fr-FR" dirty="0"/>
              <a:t>un ensemble de pages </a:t>
            </a:r>
            <a:r>
              <a:rPr lang="fr-FR" b="1" dirty="0" smtClean="0"/>
              <a:t>web </a:t>
            </a:r>
            <a:r>
              <a:rPr lang="fr-FR" dirty="0" smtClean="0"/>
              <a:t>et </a:t>
            </a:r>
            <a:r>
              <a:rPr lang="fr-FR" dirty="0"/>
              <a:t>de ressources reliées par des </a:t>
            </a:r>
            <a:r>
              <a:rPr lang="fr-FR" dirty="0" smtClean="0"/>
              <a:t>hyperliens.</a:t>
            </a:r>
          </a:p>
          <a:p>
            <a:pPr algn="ctr"/>
            <a:r>
              <a:rPr lang="fr-FR" b="1" dirty="0" smtClean="0"/>
              <a:t>Comment peut on créer un : </a:t>
            </a:r>
          </a:p>
          <a:p>
            <a:pPr marL="0" indent="0" algn="ctr">
              <a:buNone/>
            </a:pPr>
            <a:r>
              <a:rPr lang="fr-FR" dirty="0" smtClean="0"/>
              <a:t>Pour créer un site web on est besoin de savoir le langage de description </a:t>
            </a:r>
            <a:r>
              <a:rPr lang="fr-FR" b="1" dirty="0" smtClean="0"/>
              <a:t>HTML</a:t>
            </a:r>
            <a:r>
              <a:rPr lang="fr-FR" dirty="0" smtClean="0"/>
              <a:t> au but d’avoir une interface graphique qui va présenter notre site web.</a:t>
            </a:r>
          </a:p>
          <a:p>
            <a:pPr algn="ctr"/>
            <a:r>
              <a:rPr lang="fr-FR" b="1" dirty="0" smtClean="0"/>
              <a:t>A quoi sert un site web :</a:t>
            </a:r>
          </a:p>
          <a:p>
            <a:pPr marL="0" indent="0" algn="ctr">
              <a:buNone/>
            </a:pPr>
            <a:r>
              <a:rPr lang="fr-FR" dirty="0" smtClean="0"/>
              <a:t>Un site web est une outile qui nous </a:t>
            </a:r>
            <a:r>
              <a:rPr lang="fr-FR" dirty="0"/>
              <a:t>permet de communiquer de manière personnalisée, créative et variée. Il </a:t>
            </a:r>
            <a:r>
              <a:rPr lang="fr-FR" dirty="0" smtClean="0"/>
              <a:t>peut aussi s'adapter toujours </a:t>
            </a:r>
            <a:r>
              <a:rPr lang="fr-FR" dirty="0"/>
              <a:t>à </a:t>
            </a:r>
            <a:r>
              <a:rPr lang="fr-FR" dirty="0" smtClean="0"/>
              <a:t>nos besoins.</a:t>
            </a:r>
          </a:p>
          <a:p>
            <a:pPr algn="ctr"/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 smtClean="0"/>
              <a:t>INTRODUCTION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265516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228600"/>
            <a:ext cx="8229599" cy="2819400"/>
          </a:xfrm>
        </p:spPr>
        <p:txBody>
          <a:bodyPr>
            <a:noAutofit/>
          </a:bodyPr>
          <a:lstStyle/>
          <a:p>
            <a:pPr algn="ctr"/>
            <a:r>
              <a:rPr lang="fr-FR" sz="9597" b="1" dirty="0">
                <a:solidFill>
                  <a:schemeClr val="tx1"/>
                </a:solidFill>
              </a:rPr>
              <a:t>CHAPITRE 1</a:t>
            </a:r>
            <a:endParaRPr lang="en-US" sz="9597" b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024" y="3200400"/>
            <a:ext cx="8231187" cy="762000"/>
          </a:xfrm>
        </p:spPr>
        <p:txBody>
          <a:bodyPr>
            <a:normAutofit/>
          </a:bodyPr>
          <a:lstStyle/>
          <a:p>
            <a:pPr algn="ctr"/>
            <a:r>
              <a:rPr lang="fr-FR" sz="4400" b="1" dirty="0" smtClean="0">
                <a:solidFill>
                  <a:schemeClr val="accent2">
                    <a:lumMod val="50000"/>
                  </a:schemeClr>
                </a:solidFill>
              </a:rPr>
              <a:t>ANALYSE</a:t>
            </a:r>
            <a:endParaRPr lang="en-US" sz="44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" y="1447800"/>
            <a:ext cx="12188824" cy="5410200"/>
          </a:xfrm>
        </p:spPr>
        <p:txBody>
          <a:bodyPr/>
          <a:lstStyle/>
          <a:p>
            <a:pPr algn="ctr"/>
            <a:r>
              <a:rPr lang="en-US" dirty="0" smtClean="0"/>
              <a:t>Au but de faciliter au fans du chmpionat du Maroc </a:t>
            </a:r>
            <a:r>
              <a:rPr lang="en-US" dirty="0" err="1" smtClean="0"/>
              <a:t>d’avoir</a:t>
            </a:r>
            <a:r>
              <a:rPr lang="en-US" dirty="0" smtClean="0"/>
              <a:t> des </a:t>
            </a:r>
            <a:r>
              <a:rPr lang="en-US" dirty="0" err="1" smtClean="0"/>
              <a:t>informations</a:t>
            </a:r>
            <a:r>
              <a:rPr lang="en-US" dirty="0" smtClean="0"/>
              <a:t> </a:t>
            </a:r>
            <a:r>
              <a:rPr lang="en-US" dirty="0" err="1" smtClean="0"/>
              <a:t>concernant</a:t>
            </a:r>
            <a:r>
              <a:rPr lang="en-US" dirty="0" smtClean="0"/>
              <a:t> </a:t>
            </a:r>
            <a:r>
              <a:rPr lang="en-US" dirty="0" err="1" smtClean="0"/>
              <a:t>leurs</a:t>
            </a:r>
            <a:r>
              <a:rPr lang="en-US" dirty="0" smtClean="0"/>
              <a:t> </a:t>
            </a:r>
            <a:r>
              <a:rPr lang="en-US" dirty="0" err="1" smtClean="0"/>
              <a:t>équipes</a:t>
            </a:r>
            <a:r>
              <a:rPr lang="en-US" dirty="0" smtClean="0"/>
              <a:t> </a:t>
            </a:r>
            <a:r>
              <a:rPr lang="en-US" dirty="0" err="1" smtClean="0"/>
              <a:t>préférées</a:t>
            </a:r>
            <a:r>
              <a:rPr lang="en-US" dirty="0" smtClean="0"/>
              <a:t> et </a:t>
            </a:r>
            <a:r>
              <a:rPr lang="en-US" dirty="0" err="1" smtClean="0"/>
              <a:t>aussi</a:t>
            </a:r>
            <a:r>
              <a:rPr lang="en-US" dirty="0" smtClean="0"/>
              <a:t> d’étre </a:t>
            </a:r>
            <a:r>
              <a:rPr lang="en-US" dirty="0" err="1" smtClean="0"/>
              <a:t>mis</a:t>
            </a:r>
            <a:r>
              <a:rPr lang="en-US" dirty="0" smtClean="0"/>
              <a:t> à jour , nous </a:t>
            </a:r>
            <a:r>
              <a:rPr lang="en-US" dirty="0" err="1" smtClean="0"/>
              <a:t>avons</a:t>
            </a:r>
            <a:r>
              <a:rPr lang="en-US" dirty="0" smtClean="0"/>
              <a:t> </a:t>
            </a:r>
            <a:r>
              <a:rPr lang="en-US" dirty="0" err="1" smtClean="0"/>
              <a:t>pensé</a:t>
            </a:r>
            <a:r>
              <a:rPr lang="en-US" dirty="0" smtClean="0"/>
              <a:t> à </a:t>
            </a:r>
            <a:r>
              <a:rPr lang="en-US" dirty="0" err="1" smtClean="0"/>
              <a:t>créer</a:t>
            </a:r>
            <a:r>
              <a:rPr lang="en-US" dirty="0" smtClean="0"/>
              <a:t> un site web </a:t>
            </a:r>
            <a:r>
              <a:rPr lang="en-US" dirty="0" err="1" smtClean="0"/>
              <a:t>nommé</a:t>
            </a:r>
            <a:r>
              <a:rPr lang="en-US" dirty="0" smtClean="0"/>
              <a:t> “Botola PRO”. </a:t>
            </a:r>
          </a:p>
          <a:p>
            <a:pPr marL="0" indent="0" algn="ctr">
              <a:buNone/>
            </a:pP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creant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site on a </a:t>
            </a:r>
            <a:r>
              <a:rPr lang="en-US" dirty="0" err="1" smtClean="0"/>
              <a:t>pu</a:t>
            </a:r>
            <a:r>
              <a:rPr lang="en-US" dirty="0" smtClean="0"/>
              <a:t>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Faciliter </a:t>
            </a:r>
            <a:r>
              <a:rPr lang="en-US" dirty="0" err="1"/>
              <a:t>l’accés</a:t>
            </a:r>
            <a:r>
              <a:rPr lang="en-US" dirty="0"/>
              <a:t> à </a:t>
            </a:r>
            <a:r>
              <a:rPr lang="en-US" dirty="0" err="1" smtClean="0"/>
              <a:t>l’information</a:t>
            </a:r>
            <a:r>
              <a:rPr lang="en-US" dirty="0"/>
              <a:t>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Raccourcir</a:t>
            </a:r>
            <a:r>
              <a:rPr lang="en-US" dirty="0"/>
              <a:t> la distance entre le </a:t>
            </a:r>
            <a:r>
              <a:rPr lang="en-US" dirty="0" err="1"/>
              <a:t>visiteur</a:t>
            </a:r>
            <a:r>
              <a:rPr lang="en-US" dirty="0"/>
              <a:t> et son </a:t>
            </a:r>
            <a:r>
              <a:rPr lang="en-US" dirty="0" err="1"/>
              <a:t>équipe</a:t>
            </a:r>
            <a:r>
              <a:rPr lang="en-US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Répondre</a:t>
            </a:r>
            <a:r>
              <a:rPr lang="en-US" dirty="0" smtClean="0"/>
              <a:t> au </a:t>
            </a:r>
            <a:r>
              <a:rPr lang="en-US" dirty="0" err="1" smtClean="0"/>
              <a:t>besoin</a:t>
            </a:r>
            <a:r>
              <a:rPr lang="en-US" dirty="0" smtClean="0"/>
              <a:t> de </a:t>
            </a:r>
            <a:r>
              <a:rPr lang="en-US" dirty="0" err="1" smtClean="0"/>
              <a:t>l’utilisateur</a:t>
            </a:r>
            <a:r>
              <a:rPr lang="en-US" dirty="0" smtClean="0"/>
              <a:t>.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 smtClean="0"/>
              <a:t>OBJECTIFS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98182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FONCTIONNALITES OFFERTES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1" y="1981200"/>
            <a:ext cx="12188824" cy="4876800"/>
          </a:xfrm>
        </p:spPr>
        <p:txBody>
          <a:bodyPr/>
          <a:lstStyle/>
          <a:p>
            <a:pPr marL="0" indent="0" algn="ctr">
              <a:buNone/>
            </a:pPr>
            <a:r>
              <a:rPr lang="en-US" sz="3200" b="1" dirty="0" smtClean="0"/>
              <a:t>Les fonctionnalités que notre site offre à ses visiteurs sont: </a:t>
            </a:r>
          </a:p>
          <a:p>
            <a:pPr marL="0" indent="0" algn="ctr">
              <a:buNone/>
            </a:pPr>
            <a:endParaRPr lang="en-US" sz="3200" b="1" dirty="0" smtClean="0"/>
          </a:p>
          <a:p>
            <a:r>
              <a:rPr lang="fr-FR" dirty="0"/>
              <a:t>Découvrir l’histoire du </a:t>
            </a:r>
            <a:r>
              <a:rPr lang="fr-FR" dirty="0" smtClean="0"/>
              <a:t>championnat </a:t>
            </a:r>
            <a:r>
              <a:rPr lang="fr-FR" dirty="0"/>
              <a:t>du maroc.</a:t>
            </a:r>
          </a:p>
          <a:p>
            <a:r>
              <a:rPr lang="fr-FR" dirty="0"/>
              <a:t>Savoir le classement des équipes .</a:t>
            </a:r>
          </a:p>
          <a:p>
            <a:r>
              <a:rPr lang="fr-FR" dirty="0"/>
              <a:t>Savoir le calendrier des match du semaine actuel.</a:t>
            </a:r>
          </a:p>
          <a:p>
            <a:r>
              <a:rPr lang="fr-FR" dirty="0"/>
              <a:t>Suivre les actualités de son équipe</a:t>
            </a:r>
            <a:r>
              <a:rPr lang="fr-FR" dirty="0" smtClean="0"/>
              <a:t>.</a:t>
            </a:r>
          </a:p>
          <a:p>
            <a:r>
              <a:rPr lang="fr-FR" dirty="0" smtClean="0"/>
              <a:t>Regarder des </a:t>
            </a:r>
            <a:r>
              <a:rPr lang="fr-FR" dirty="0"/>
              <a:t>vidéos </a:t>
            </a:r>
            <a:r>
              <a:rPr lang="fr-FR" dirty="0" smtClean="0"/>
              <a:t>exclusifs des spectateurs.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86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2" y="228600"/>
            <a:ext cx="8229599" cy="2819400"/>
          </a:xfrm>
        </p:spPr>
        <p:txBody>
          <a:bodyPr>
            <a:noAutofit/>
          </a:bodyPr>
          <a:lstStyle/>
          <a:p>
            <a:pPr algn="ctr"/>
            <a:r>
              <a:rPr lang="fr-FR" sz="9597" b="1" dirty="0">
                <a:solidFill>
                  <a:schemeClr val="tx1"/>
                </a:solidFill>
              </a:rPr>
              <a:t>CHAPITRE </a:t>
            </a:r>
            <a:r>
              <a:rPr lang="fr-FR" sz="9597" b="1" dirty="0" smtClean="0">
                <a:solidFill>
                  <a:schemeClr val="tx1"/>
                </a:solidFill>
              </a:rPr>
              <a:t>2</a:t>
            </a:r>
            <a:endParaRPr lang="en-US" sz="9597" b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7024" y="3200400"/>
            <a:ext cx="8231187" cy="762000"/>
          </a:xfrm>
        </p:spPr>
        <p:txBody>
          <a:bodyPr>
            <a:normAutofit/>
          </a:bodyPr>
          <a:lstStyle/>
          <a:p>
            <a:pPr algn="ctr"/>
            <a:r>
              <a:rPr lang="fr-FR" sz="4400" b="1" dirty="0" smtClean="0">
                <a:solidFill>
                  <a:schemeClr val="accent2">
                    <a:lumMod val="50000"/>
                  </a:schemeClr>
                </a:solidFill>
              </a:rPr>
              <a:t>REALISATION</a:t>
            </a:r>
            <a:endParaRPr lang="en-US" sz="44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08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0559" y="1088571"/>
            <a:ext cx="8231187" cy="620486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 smtClean="0"/>
              <a:t>Page Accueil </a:t>
            </a:r>
            <a:endParaRPr lang="en-US" sz="4400" b="1" dirty="0"/>
          </a:p>
        </p:txBody>
      </p:sp>
      <p:sp>
        <p:nvSpPr>
          <p:cNvPr id="4" name="Rounded Rectangle 3"/>
          <p:cNvSpPr/>
          <p:nvPr/>
        </p:nvSpPr>
        <p:spPr>
          <a:xfrm>
            <a:off x="0" y="0"/>
            <a:ext cx="12188825" cy="1066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 smtClean="0"/>
              <a:t>INTERFACE GRAPHIQUE</a:t>
            </a:r>
            <a:endParaRPr lang="en-US" sz="66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12" y="1828800"/>
            <a:ext cx="1108868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0" y="0"/>
            <a:ext cx="12188825" cy="969534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solidFill>
                  <a:schemeClr val="tx1"/>
                </a:solidFill>
              </a:rPr>
              <a:t>Page Top Bar</a:t>
            </a:r>
            <a:endParaRPr lang="en-US" sz="4400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97" y="1083039"/>
            <a:ext cx="10058400" cy="1249859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1978103" y="2559909"/>
            <a:ext cx="8231187" cy="1203782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 smtClean="0"/>
              <a:t>Pour </a:t>
            </a:r>
            <a:r>
              <a:rPr lang="en-US" sz="2800" b="1" dirty="0" err="1" smtClean="0"/>
              <a:t>avoir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ce</a:t>
            </a:r>
            <a:r>
              <a:rPr lang="en-US" sz="2800" b="1" dirty="0" smtClean="0"/>
              <a:t> Top bar avec </a:t>
            </a:r>
            <a:r>
              <a:rPr lang="en-US" sz="2800" b="1" dirty="0" err="1" smtClean="0"/>
              <a:t>ce</a:t>
            </a:r>
            <a:r>
              <a:rPr lang="en-US" sz="2800" b="1" dirty="0" smtClean="0"/>
              <a:t> design </a:t>
            </a:r>
            <a:r>
              <a:rPr lang="en-US" sz="2800" b="1" dirty="0" err="1" smtClean="0"/>
              <a:t>j’ai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utilisé</a:t>
            </a:r>
            <a:r>
              <a:rPr lang="en-US" sz="2800" b="1" dirty="0" smtClean="0"/>
              <a:t> des codes </a:t>
            </a:r>
            <a:r>
              <a:rPr lang="en-US" sz="2800" b="1" dirty="0" err="1" smtClean="0"/>
              <a:t>css</a:t>
            </a:r>
            <a:r>
              <a:rPr lang="en-US" sz="2800" b="1" dirty="0" smtClean="0"/>
              <a:t> :</a:t>
            </a:r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" t="6418" r="65576" b="42239"/>
          <a:stretch/>
        </p:blipFill>
        <p:spPr>
          <a:xfrm>
            <a:off x="3083796" y="3990702"/>
            <a:ext cx="60198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63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rketing 16x9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marketing glass cube presentation (widescreen).potx" id="{74DE7380-C30D-4469-ADD7-E6F9EE4B3B5B}" vid="{155E0FAD-96D2-43CD-8C5A-B2DD74F4492C}"/>
    </a:ext>
  </a:extLst>
</a:theme>
</file>

<file path=ppt/theme/theme2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rketing_16x9">
      <a:dk1>
        <a:srgbClr val="404040"/>
      </a:dk1>
      <a:lt1>
        <a:sysClr val="window" lastClr="FFFFFF"/>
      </a:lt1>
      <a:dk2>
        <a:srgbClr val="000000"/>
      </a:dk2>
      <a:lt2>
        <a:srgbClr val="A1C1DE"/>
      </a:lt2>
      <a:accent1>
        <a:srgbClr val="39527B"/>
      </a:accent1>
      <a:accent2>
        <a:srgbClr val="528DC2"/>
      </a:accent2>
      <a:accent3>
        <a:srgbClr val="7EA939"/>
      </a:accent3>
      <a:accent4>
        <a:srgbClr val="30AEAB"/>
      </a:accent4>
      <a:accent5>
        <a:srgbClr val="31A962"/>
      </a:accent5>
      <a:accent6>
        <a:srgbClr val="78648E"/>
      </a:accent6>
      <a:hlink>
        <a:srgbClr val="7EA939"/>
      </a:hlink>
      <a:folHlink>
        <a:srgbClr val="7F7F7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7F9B8BCC-BF24-4800-92E1-9F891BBB27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CCB2C71-1ED8-4540-B003-293B5E75C7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0AACE6D-8EB6-447A-8DFD-C2C0C52916A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marketing glass cube presentation (widescreen)</Template>
  <TotalTime>139</TotalTime>
  <Words>353</Words>
  <Application>Microsoft Office PowerPoint</Application>
  <PresentationFormat>Custom</PresentationFormat>
  <Paragraphs>59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Marketing 16x9</vt:lpstr>
      <vt:lpstr>Présentation du site web : </vt:lpstr>
      <vt:lpstr>PowerPoint Presentation</vt:lpstr>
      <vt:lpstr>PowerPoint Presentation</vt:lpstr>
      <vt:lpstr>CHAPITRE 1</vt:lpstr>
      <vt:lpstr>PowerPoint Presentation</vt:lpstr>
      <vt:lpstr>PowerPoint Presentation</vt:lpstr>
      <vt:lpstr>CHAPITRE 2</vt:lpstr>
      <vt:lpstr>PowerPoint Presentation</vt:lpstr>
      <vt:lpstr>Page Top Bar</vt:lpstr>
      <vt:lpstr>Page : champions</vt:lpstr>
      <vt:lpstr>PowerPoint Presentation</vt:lpstr>
      <vt:lpstr>CHAPITRE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Mohamed Amine Zinddine</dc:creator>
  <cp:lastModifiedBy>Mohamed Amine Zinddine</cp:lastModifiedBy>
  <cp:revision>24</cp:revision>
  <dcterms:created xsi:type="dcterms:W3CDTF">2017-11-06T22:58:36Z</dcterms:created>
  <dcterms:modified xsi:type="dcterms:W3CDTF">2017-11-07T01:18:04Z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